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90" d="100"/>
          <a:sy n="90" d="100"/>
        </p:scale>
        <p:origin x="60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45557" y="2726300"/>
            <a:ext cx="11531009" cy="3993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筆頭者氏名：〇〇〇〇　　　　　　　　　　　　　　　　　　　　</a:t>
            </a:r>
            <a:endParaRPr kumimoji="1"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所　属　名：〇〇〇〇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筆頭演者は日本看護管理学会への</a:t>
            </a:r>
            <a:r>
              <a:rPr kumimoji="1"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演題発表に関連し、開示すべき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および団体等はありません。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タイトル 3">
            <a:extLst>
              <a:ext uri="{FF2B5EF4-FFF2-40B4-BE49-F238E27FC236}">
                <a16:creationId xmlns:a16="http://schemas.microsoft.com/office/drawing/2014/main" id="{D404B390-1BBB-4E70-9B5D-210E44901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707" y="344263"/>
            <a:ext cx="11409527" cy="18867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一般社団法人日本看護管理学会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9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Japan Academy of Nursing Administration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and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Policies (JANAP)</a:t>
            </a:r>
            <a:b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85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一般社団法人日本看護管理学会 利益相反開示 　 Japan Academy of Nursing Administration and Policies (JANAP)  COI（Conflict of Interest）Disclosure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武政　理恵（JCD）</cp:lastModifiedBy>
  <cp:revision>17</cp:revision>
  <dcterms:created xsi:type="dcterms:W3CDTF">2017-02-27T00:00:19Z</dcterms:created>
  <dcterms:modified xsi:type="dcterms:W3CDTF">2023-01-18T02:20:23Z</dcterms:modified>
</cp:coreProperties>
</file>