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>
        <p:scale>
          <a:sx n="76" d="100"/>
          <a:sy n="76" d="100"/>
        </p:scale>
        <p:origin x="-120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1743" y="571500"/>
            <a:ext cx="7772400" cy="21431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日本骨形態計測学会</a:t>
            </a:r>
            <a:r>
              <a:rPr kumimoji="1" lang="en-US" altLang="ja-JP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ＣＯＩ 開示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　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筆頭発表者名：　○○　○○</a:t>
            </a:r>
            <a:endParaRPr kumimoji="1" lang="en-US" altLang="ja-JP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78354" y="2998788"/>
            <a:ext cx="8358187" cy="309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演題発表に関連し、開示すべき</a:t>
            </a: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COI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関係にある企業などとして、</a:t>
            </a:r>
            <a:endParaRPr kumimoji="1" lang="en-US" altLang="ja-JP" sz="2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  ①顧問：</a:t>
            </a:r>
            <a:r>
              <a:rPr kumimoji="1" lang="en-US" altLang="ja-JP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②株保有・利益：</a:t>
            </a:r>
            <a:r>
              <a:rPr kumimoji="1" lang="en-US" altLang="ja-JP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③特許使用料：</a:t>
            </a:r>
            <a:r>
              <a:rPr kumimoji="1" lang="en-US" altLang="ja-JP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④講演料：</a:t>
            </a:r>
            <a:r>
              <a:rPr kumimoji="1" lang="en-US" altLang="ja-JP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⑤原稿料：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⑥受託研究・共同研究費：</a:t>
            </a:r>
            <a:r>
              <a:rPr kumimoji="1" lang="en-US" altLang="ja-JP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○○製薬</a:t>
            </a: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⑦奨学寄付金：</a:t>
            </a:r>
            <a:r>
              <a:rPr kumimoji="1" lang="en-US" altLang="ja-JP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○○製薬</a:t>
            </a: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⑧寄付講座所属：</a:t>
            </a:r>
            <a:r>
              <a:rPr kumimoji="1" lang="en-US" altLang="ja-JP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あり（○○製薬）</a:t>
            </a: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⑨贈答品などの報酬：</a:t>
            </a:r>
            <a:r>
              <a:rPr kumimoji="1" lang="en-US" altLang="ja-JP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2013-06-19T02:59:21Z</dcterms:created>
  <dcterms:modified xsi:type="dcterms:W3CDTF">2019-01-21T03:14:19Z</dcterms:modified>
</cp:coreProperties>
</file>