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219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182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c_works6</cp:lastModifiedBy>
  <cp:revision>42</cp:revision>
  <cp:lastPrinted>2016-11-11T04:57:59Z</cp:lastPrinted>
  <dcterms:created xsi:type="dcterms:W3CDTF">2015-03-14T19:59:31Z</dcterms:created>
  <dcterms:modified xsi:type="dcterms:W3CDTF">2023-09-25T08:25:22Z</dcterms:modified>
</cp:coreProperties>
</file>