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65C"/>
    <a:srgbClr val="CCFF99"/>
    <a:srgbClr val="00FFFF"/>
    <a:srgbClr val="CCFFCC"/>
    <a:srgbClr val="FFFF1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57" d="100"/>
          <a:sy n="57" d="100"/>
        </p:scale>
        <p:origin x="84" y="6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EBC0882-71FD-414F-98F6-D7496517E1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EFB49EC-EADE-4687-8BDF-0EDEDBE1CEC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8DDEF6A-AD40-4351-9ED1-E062C571DC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FA91684-DC77-4388-9457-7B51E5F2A14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6BDFC563-C7BB-4489-A86A-04ADDFE929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BF84444-675B-4DDC-A3C3-C3D6C6409A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6B50100-7D0C-40C2-A619-3D6FC2E3A60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654DD39-EEC9-5AA6-7534-7896FC98FB5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E0FBCF4-A334-4133-ACED-0E2822D3B1A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2C9DB5E3-A895-4D37-9A3C-3DBFB15D0F3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65FFE2E-1302-4459-A12A-A912B9CA14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92392443-92F4-40CF-9DED-FCC5AAAE3C5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B16FAF0-4AED-CC7A-9324-D65CBB98D3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9300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52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129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7486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3CAF0C4-AD58-4D54-B318-F0C928169327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1285C97-CB5E-839A-843B-42DFD0ECF4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C1905A0-6DA7-EBBC-0D2F-42F4F23840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56127-155B-43DF-B8F4-21ABED06452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737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482E-6CA9-4090-83EB-DEC2562EE0E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996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F4E4C-2DBA-41D9-AB06-6194C71890D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682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766B5-43AF-43D1-B19C-4D5AFEBDAA4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224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AB183-88A2-4EFD-ABD4-8C71A24EA01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5513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2B0D5-A7FB-40D9-B035-3CB2E29DA6B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03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BB0C3-2E17-4BA8-B535-DFF8A1475FF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977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2235C-25E2-49DA-BF81-0EB84ABB79C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31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C1822-6B9F-48DC-9C0C-619017C5F70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192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6482E-6CA9-4090-83EB-DEC2562EE0E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563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06193-87A4-4DD7-9DB7-E1710A65DDE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24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6482E-6CA9-4090-83EB-DEC2562EE0E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026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1FAD652-DAAA-48BA-ABFD-88C2A4BDCE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7700" y="1403351"/>
            <a:ext cx="8242300" cy="2111375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ja-JP" altLang="en-US" sz="4800" b="1" dirty="0">
                <a:latin typeface="+mn-ea"/>
                <a:ea typeface="+mn-ea"/>
              </a:rPr>
              <a:t>     日本超音波検査学会</a:t>
            </a:r>
            <a:br>
              <a:rPr lang="en-US" altLang="ja-JP" sz="4800" b="1" dirty="0">
                <a:latin typeface="+mn-ea"/>
                <a:ea typeface="+mn-ea"/>
              </a:rPr>
            </a:br>
            <a:r>
              <a:rPr lang="en-US" altLang="ja-JP" sz="4800" b="1" dirty="0">
                <a:latin typeface="+mn-ea"/>
                <a:ea typeface="+mn-ea"/>
                <a:cs typeface="Times New Roman" panose="02020603050405020304" pitchFamily="18" charset="0"/>
              </a:rPr>
              <a:t>COI</a:t>
            </a:r>
            <a:r>
              <a:rPr lang="ja-JP" altLang="en-US" sz="4800" b="1" dirty="0">
                <a:latin typeface="+mn-ea"/>
                <a:ea typeface="+mn-ea"/>
              </a:rPr>
              <a:t>開示</a:t>
            </a:r>
            <a:br>
              <a:rPr lang="en-US" altLang="ja-JP" sz="4000" b="1" dirty="0">
                <a:latin typeface="+mn-ea"/>
                <a:ea typeface="+mn-ea"/>
              </a:rPr>
            </a:br>
            <a:r>
              <a:rPr lang="ja-JP" altLang="en-US" sz="1600" b="1" dirty="0">
                <a:latin typeface="+mn-ea"/>
                <a:ea typeface="+mn-ea"/>
              </a:rPr>
              <a:t>　</a:t>
            </a:r>
            <a:br>
              <a:rPr lang="en-US" altLang="ja-JP" sz="2400" b="1" i="1" dirty="0">
                <a:latin typeface="+mn-ea"/>
                <a:ea typeface="+mn-ea"/>
              </a:rPr>
            </a:br>
            <a:r>
              <a:rPr lang="en-US" altLang="ja-JP" sz="2400" b="1" i="1" dirty="0">
                <a:latin typeface="+mn-ea"/>
                <a:ea typeface="+mn-ea"/>
              </a:rPr>
              <a:t>      </a:t>
            </a:r>
            <a:r>
              <a:rPr lang="ja-JP" altLang="en-US" sz="2400" b="1" dirty="0">
                <a:latin typeface="+mn-ea"/>
                <a:ea typeface="+mn-ea"/>
              </a:rPr>
              <a:t>発表者名：　○○　○○</a:t>
            </a:r>
            <a:endParaRPr lang="en-US" altLang="ja-JP" sz="2400" b="1" dirty="0">
              <a:latin typeface="+mn-ea"/>
              <a:ea typeface="+mn-ea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C8BFD6C-136B-4957-B05E-11A10B46EF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87625" y="3854449"/>
            <a:ext cx="7016750" cy="16002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ja-JP" b="1" dirty="0">
              <a:solidFill>
                <a:schemeClr val="bg1"/>
              </a:solidFill>
              <a:latin typeface="+mn-ea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b="1" dirty="0">
                <a:latin typeface="+mn-ea"/>
              </a:rPr>
              <a:t>発表に関連し、開示すべき</a:t>
            </a:r>
            <a:r>
              <a:rPr lang="en-US" altLang="ja-JP" b="1" dirty="0">
                <a:latin typeface="+mn-ea"/>
                <a:cs typeface="Times New Roman" panose="02020603050405020304" pitchFamily="18" charset="0"/>
              </a:rPr>
              <a:t>COI</a:t>
            </a:r>
            <a:r>
              <a:rPr lang="ja-JP" altLang="en-US" b="1" dirty="0">
                <a:latin typeface="+mn-ea"/>
              </a:rPr>
              <a:t>関係にある　</a:t>
            </a:r>
            <a:endParaRPr lang="en-US" altLang="ja-JP" b="1" dirty="0">
              <a:latin typeface="+mn-ea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b="1" dirty="0">
                <a:latin typeface="+mn-ea"/>
              </a:rPr>
              <a:t>企業などはありません。</a:t>
            </a:r>
            <a:endParaRPr lang="en-US" altLang="ja-JP" b="1" dirty="0">
              <a:latin typeface="+mn-ea"/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ja-JP" sz="700" b="1" i="1" dirty="0">
              <a:solidFill>
                <a:srgbClr val="FFFF1F"/>
              </a:solidFill>
              <a:latin typeface="+mn-ea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altLang="ja-JP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640AD75A-34FD-4B3D-6CB7-D98E1110B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1893889"/>
            <a:ext cx="8642350" cy="45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pic>
        <p:nvPicPr>
          <p:cNvPr id="4101" name="Picture 9" descr="学会ロゴ（カラー）">
            <a:extLst>
              <a:ext uri="{FF2B5EF4-FFF2-40B4-BE49-F238E27FC236}">
                <a16:creationId xmlns:a16="http://schemas.microsoft.com/office/drawing/2014/main" id="{BB9586B1-B3BC-E854-0B10-1261B8B57E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1806" y="1600147"/>
            <a:ext cx="1090994" cy="1090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B7C3A04-B19C-42A0-A58F-791880E2A579}"/>
              </a:ext>
            </a:extLst>
          </p:cNvPr>
          <p:cNvSpPr/>
          <p:nvPr/>
        </p:nvSpPr>
        <p:spPr>
          <a:xfrm>
            <a:off x="1992312" y="74614"/>
            <a:ext cx="8642350" cy="369332"/>
          </a:xfrm>
          <a:prstGeom prst="rect">
            <a:avLst/>
          </a:prstGeom>
          <a:solidFill>
            <a:srgbClr val="9EE65C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800" b="1" dirty="0">
                <a:latin typeface="+mn-ea"/>
              </a:rPr>
              <a:t>開示スライド例：発表者全員が該当しない場合（</a:t>
            </a:r>
            <a:r>
              <a:rPr lang="ja-JP" altLang="en-US" b="1" dirty="0">
                <a:latin typeface="+mn-ea"/>
              </a:rPr>
              <a:t>タイトルスライドの後</a:t>
            </a:r>
            <a:r>
              <a:rPr lang="ja-JP" altLang="en-US" sz="1800" b="1" dirty="0">
                <a:latin typeface="+mn-ea"/>
              </a:rPr>
              <a:t>に明記）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52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テーマ</vt:lpstr>
      <vt:lpstr>     日本超音波検査学会 COI開示 　       発表者名：　○○　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2022-02-16T08:38:46Z</dcterms:created>
  <dcterms:modified xsi:type="dcterms:W3CDTF">2026-04-21T00:36:59Z</dcterms:modified>
</cp:coreProperties>
</file>